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14B7-C407-45FB-AD6B-0269FCBD6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5C87-0802-4AF4-80A6-B805D0CF0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005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14B7-C407-45FB-AD6B-0269FCBD6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5C87-0802-4AF4-80A6-B805D0CF0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203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14B7-C407-45FB-AD6B-0269FCBD6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5C87-0802-4AF4-80A6-B805D0CF0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164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14B7-C407-45FB-AD6B-0269FCBD6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5C87-0802-4AF4-80A6-B805D0CF0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796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14B7-C407-45FB-AD6B-0269FCBD6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5C87-0802-4AF4-80A6-B805D0CF0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964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14B7-C407-45FB-AD6B-0269FCBD6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5C87-0802-4AF4-80A6-B805D0CF0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094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14B7-C407-45FB-AD6B-0269FCBD6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5C87-0802-4AF4-80A6-B805D0CF0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935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14B7-C407-45FB-AD6B-0269FCBD6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5C87-0802-4AF4-80A6-B805D0CF0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329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14B7-C407-45FB-AD6B-0269FCBD6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5C87-0802-4AF4-80A6-B805D0CF0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845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14B7-C407-45FB-AD6B-0269FCBD6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5C87-0802-4AF4-80A6-B805D0CF0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79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14B7-C407-45FB-AD6B-0269FCBD6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D5C87-0802-4AF4-80A6-B805D0CF0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655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C14B7-C407-45FB-AD6B-0269FCBD6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D5C87-0802-4AF4-80A6-B805D0CF0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963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2955" y="218364"/>
            <a:ext cx="11723427" cy="636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2800" dirty="0" smtClean="0">
                <a:latin typeface="Berlin Sans FB Demi" panose="020E0802020502020306" pitchFamily="34" charset="0"/>
              </a:rPr>
              <a:t>Des </a:t>
            </a:r>
            <a:r>
              <a:rPr lang="fr-FR" sz="2800" dirty="0" smtClean="0">
                <a:latin typeface="Berlin Sans FB Demi" panose="020E0802020502020306" pitchFamily="34" charset="0"/>
              </a:rPr>
              <a:t>stéréotypes – complétez chaque phrase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fr-FR" sz="2800" dirty="0" smtClean="0">
                <a:latin typeface="Berlin Sans FB Demi" panose="020E0802020502020306" pitchFamily="34" charset="0"/>
              </a:rPr>
              <a:t>Toutes les filles….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fr-FR" sz="2800" dirty="0" smtClean="0">
                <a:latin typeface="Berlin Sans FB Demi" panose="020E0802020502020306" pitchFamily="34" charset="0"/>
              </a:rPr>
              <a:t>Tous les garçons…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fr-FR" sz="2800" dirty="0" smtClean="0">
                <a:latin typeface="Berlin Sans FB Demi" panose="020E0802020502020306" pitchFamily="34" charset="0"/>
              </a:rPr>
              <a:t>Tous les américains…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fr-FR" sz="2800" dirty="0" smtClean="0">
                <a:latin typeface="Berlin Sans FB Demi" panose="020E0802020502020306" pitchFamily="34" charset="0"/>
              </a:rPr>
              <a:t>Tous les français…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fr-FR" sz="2800" dirty="0" smtClean="0">
                <a:latin typeface="Berlin Sans FB Demi" panose="020E0802020502020306" pitchFamily="34" charset="0"/>
              </a:rPr>
              <a:t>Tous les hommes et femmes politiques…</a:t>
            </a:r>
          </a:p>
        </p:txBody>
      </p:sp>
    </p:spTree>
    <p:extLst>
      <p:ext uri="{BB962C8B-B14F-4D97-AF65-F5344CB8AC3E}">
        <p14:creationId xmlns:p14="http://schemas.microsoft.com/office/powerpoint/2010/main" val="1342979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2955" y="218364"/>
            <a:ext cx="11723427" cy="4210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fr-FR" sz="2800" dirty="0" smtClean="0">
                <a:latin typeface="Berlin Sans FB Demi" panose="020E0802020502020306" pitchFamily="34" charset="0"/>
              </a:rPr>
              <a:t>En</a:t>
            </a:r>
            <a:r>
              <a:rPr lang="en-US" sz="2800" dirty="0" smtClean="0">
                <a:latin typeface="Berlin Sans FB Demi" panose="020E0802020502020306" pitchFamily="34" charset="0"/>
              </a:rPr>
              <a:t> general,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fr-FR" sz="2800" dirty="0" smtClean="0">
                <a:latin typeface="Berlin Sans FB Demi" panose="020E0802020502020306" pitchFamily="34" charset="0"/>
              </a:rPr>
              <a:t>Toute ma famille…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fr-FR" sz="2800" dirty="0" smtClean="0">
                <a:latin typeface="Berlin Sans FB Demi" panose="020E0802020502020306" pitchFamily="34" charset="0"/>
              </a:rPr>
              <a:t>Toute la classe…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fr-FR" sz="2800" dirty="0" smtClean="0">
                <a:latin typeface="Berlin Sans FB Demi" panose="020E0802020502020306" pitchFamily="34" charset="0"/>
              </a:rPr>
              <a:t>Tout le monde…</a:t>
            </a:r>
          </a:p>
        </p:txBody>
      </p:sp>
    </p:spTree>
    <p:extLst>
      <p:ext uri="{BB962C8B-B14F-4D97-AF65-F5344CB8AC3E}">
        <p14:creationId xmlns:p14="http://schemas.microsoft.com/office/powerpoint/2010/main" val="1362779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Berlin Sans FB Demi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2016-02-04T12:06:46Z</dcterms:created>
  <dcterms:modified xsi:type="dcterms:W3CDTF">2016-02-04T12:07:14Z</dcterms:modified>
</cp:coreProperties>
</file>